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949" r:id="rId2"/>
    <p:sldId id="1950" r:id="rId3"/>
    <p:sldId id="1951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94660"/>
  </p:normalViewPr>
  <p:slideViewPr>
    <p:cSldViewPr snapToGrid="0">
      <p:cViewPr varScale="1">
        <p:scale>
          <a:sx n="48" d="100"/>
          <a:sy n="48" d="100"/>
        </p:scale>
        <p:origin x="4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DE705-60BA-37E9-D66C-E0D5D85EF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FF0FF6-A083-3D8D-B780-5983FC475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831DD6-210B-C360-E19E-B6CD1DFF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2CB4B0-3DE3-AC11-E58C-314FAE7FE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C7C96E-1DB3-7133-71E0-2A99AE7C9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65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2DB43-6BAE-FC76-363A-FAA096C01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C5D7A1-90C2-A597-5A37-A6EDA3BE2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8365B-604F-B2E0-07D2-3DF784BCB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175AC7-0FAD-D64D-7D6F-D3A3CF64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E93140-B423-8971-2943-66F59E0B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100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B1816-95B1-0111-9345-D6137B810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CCD5D2-02B4-5E70-98B1-BE1BA90FC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A71B4B-94DC-4439-E651-E1C804B5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71C2C5-593B-C239-54D6-31973CC5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4B29E5-F664-7E13-CF7A-6C6D4EEA5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3742A-4438-6399-DDAB-1D61C26A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6FBA5E-73E1-342D-30E6-10899C704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F94991-9F85-4E8B-4076-171588AA1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106AE3-8880-6830-05EC-1AF0E2A4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6D71F7-2488-06B2-EE7B-85D14805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3C4C1A-BA7E-5135-F135-4E61A0916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07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1F4B0-5B32-099E-99EF-88E70D37C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C5C773-7BA2-1C1A-5AF2-8F9A156F3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EB3E87-F71A-2B96-9B07-B04312F12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DEBB7F-5DB8-AD17-6DDE-38F2D8190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319EE5-EF9A-0998-B7E3-DD2687DC2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F4D6D6F-085B-6F84-23E9-5AC28BE1E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12F9948-F58C-1BB6-0D54-094CB7AB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9B48CE-AC86-A9AA-71D7-E5EEB4A0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6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F76CE-5416-D146-404B-968E96AE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1FE432-40A3-313F-E6AC-E0A7758F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89DBB-F5FD-B27D-5248-6A4BB1046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7A8087-A515-17B0-8BEB-38D4EF04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0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473D01-F5C7-D1C1-CE5D-9E35B1FC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76171E-A1E1-CE88-0E42-236F29E6E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2100C2-CE88-DFCD-5BCF-983D1419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82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38A6B-7786-2BF3-9655-EB71A8CE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7657C-DE73-867E-7BBF-46D03373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5E7865-57A4-5902-C684-E189C0C7A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A08453-FE0A-282F-D5A9-C44FEAEC5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8402C-30FE-4E08-B6CF-E9D8FE103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BEFD3C-F235-9C9F-93FA-229488CE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8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B5428-CAF1-55F3-81FB-E19793F0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BF9B25-FB39-9308-46E9-DA551C300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69B2A5-8771-B293-7B97-FFD8C2D02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E42E26-E7CB-8B66-884D-C294D21C0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6B7C2B-E8FB-5087-C22E-6563C2F5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080985-40D7-AD9B-88BA-F99DCAB8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44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3F6BD-0323-D91A-F467-0F0311A2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3463A1-8D8A-93CA-F3C9-FA042E664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7DB664-5CBC-074F-B172-080410D2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7368F2-AAAD-E467-E568-FF9FF2AB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961428-98E4-FCB3-4A8B-B7D98973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93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A1888B-6962-F790-90F5-C71918E248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0C1837-3EF3-5940-9051-0376562BF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391367-F756-2305-C740-EE8349CC7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7B898A-13BF-3CC9-9FC1-61CC9824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0EEFCA-D563-43A4-743E-C30692B2A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2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A5581-0C7D-1FBD-F516-FA2AB496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C9181C-B51C-DDF6-6A32-8E157858F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26EEF6-F4A0-1DD9-8FD5-CEE63B989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6D6F9-7D67-43C8-B9B8-FEDC0455F089}" type="datetimeFigureOut">
              <a:rPr lang="ru-RU" smtClean="0"/>
              <a:t>10.04.2025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A03A1-5C79-FA8A-A836-006A93F84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8DCC51-C0B9-8630-759D-660DE8311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2B7C3-009D-4BD1-92B9-EB3349A84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8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0BAA5-01A5-2F9A-0EB6-D93FF2814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1606D6-B391-9124-F19F-713319014C1B}"/>
              </a:ext>
            </a:extLst>
          </p:cNvPr>
          <p:cNvSpPr txBox="1"/>
          <p:nvPr/>
        </p:nvSpPr>
        <p:spPr>
          <a:xfrm>
            <a:off x="274820" y="1297493"/>
            <a:ext cx="11917180" cy="557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Составьте возможные словосочетания, образовав причастия от глаголов.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Шаблон:</a:t>
            </a: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Мальчик читает книгу — читающий книгу мальчик, читаемая мальчиком книга.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1. Девочка прочитала журнал.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2. Собака гонит кошку.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3. Падает снег.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4. Дети посмотрели фильм.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5. Студентка сдаёт экзамен.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6. Солнце осветило леса и поля.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7. Мама позвала детей домой.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8. Женщина повесила занавеску на окно.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9. Щенок разорвал одеяло.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10. Мужчина купил книги.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0F4907-E38E-2122-77AC-BFCEF1998501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DFDF6-E51E-78FA-DD34-FDD70FC7928F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7272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E6064-4FE9-26EA-A5EC-50C5936D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407DAED-2ED5-0921-CEE3-BAB27E691112}"/>
              </a:ext>
            </a:extLst>
          </p:cNvPr>
          <p:cNvSpPr txBox="1"/>
          <p:nvPr/>
        </p:nvSpPr>
        <p:spPr>
          <a:xfrm>
            <a:off x="288516" y="1282492"/>
            <a:ext cx="11801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Соедините два предложения. Замените причастным оборотом то предложение, где действие происходило ранее.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 первый раз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надел (2)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костюм. Этот костюм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сшили (1)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— Он первый раз надел костюм,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сшитый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хорошем ателье.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Мы стояли около поезда. Поезд прибыл из Москвы.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телевидению показывали слонов. Этих слонов привезли из Африки.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На стуле лежит сумка. Эту сумку забыла у меня моя подруга.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 парке срубили деревья. Эти деревья посадили сто лет назад.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К Новому году они послали посылку своему другу. Их друг уехал из города год назад.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1F6E3E-4D1F-2F7D-1265-1E13FB1D491B}"/>
              </a:ext>
            </a:extLst>
          </p:cNvPr>
          <p:cNvSpPr txBox="1"/>
          <p:nvPr/>
        </p:nvSpPr>
        <p:spPr>
          <a:xfrm>
            <a:off x="530579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C5C74-2D80-C909-314F-ECD5984A7C26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42839-3759-DF02-589F-A9C1C0AF1AD3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244881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6AE3E2-4CDF-1874-0520-B5A78B3C7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916F69D-6D41-0F0B-F90C-8E7FB6BE171D}"/>
              </a:ext>
            </a:extLst>
          </p:cNvPr>
          <p:cNvSpPr txBox="1"/>
          <p:nvPr/>
        </p:nvSpPr>
        <p:spPr>
          <a:xfrm>
            <a:off x="101600" y="1282492"/>
            <a:ext cx="1209039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9. Соедините два предложения. Замените причастным оборотом то предложение, где действие происходит позже.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Вчера по телевидению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показали (2)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фильм. Этот фильм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снят (1)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— Фильм,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показанный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вчера по телевидению, снят молодым режиссёром.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К нам пришли наши друзья. Неделю назад они вернулись из Америки.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Писатель описал в романе события. Эти события произошли в начале XIX века.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Детям подарили игрушки. Эти игрушки сделали ученики художественной школы.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Недавно перевели поэму французского писателя. Эта поэма была написана 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XVIII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Это лекарство облегчило боли в ноге. Он купил это лекарство по совету друга.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E8B98-2E69-C5D3-45C1-CAFEDE90FCA5}"/>
              </a:ext>
            </a:extLst>
          </p:cNvPr>
          <p:cNvSpPr txBox="1"/>
          <p:nvPr/>
        </p:nvSpPr>
        <p:spPr>
          <a:xfrm>
            <a:off x="101600" y="2094984"/>
            <a:ext cx="178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Образец: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0B639-6870-EB9C-77D2-DEFD61C89FB2}"/>
              </a:ext>
            </a:extLst>
          </p:cNvPr>
          <p:cNvSpPr txBox="1"/>
          <p:nvPr/>
        </p:nvSpPr>
        <p:spPr>
          <a:xfrm>
            <a:off x="2226884" y="230832"/>
            <a:ext cx="7738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Причастия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Образование причастий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FF10AD-1B93-0177-49BF-0754C33B6F28}"/>
              </a:ext>
            </a:extLst>
          </p:cNvPr>
          <p:cNvSpPr txBox="1"/>
          <p:nvPr/>
        </p:nvSpPr>
        <p:spPr>
          <a:xfrm>
            <a:off x="-1" y="0"/>
            <a:ext cx="8247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Простое предложение. Согласованные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829593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368</Words>
  <Application>Microsoft Office PowerPoint</Application>
  <PresentationFormat>Широкоэкранный</PresentationFormat>
  <Paragraphs>48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</cp:revision>
  <dcterms:created xsi:type="dcterms:W3CDTF">2025-04-10T13:36:24Z</dcterms:created>
  <dcterms:modified xsi:type="dcterms:W3CDTF">2025-04-10T13:37:26Z</dcterms:modified>
</cp:coreProperties>
</file>